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20" r:id="rId5"/>
  </p:sldMasterIdLst>
  <p:sldIdLst>
    <p:sldId id="293" r:id="rId6"/>
    <p:sldId id="296" r:id="rId7"/>
    <p:sldId id="303" r:id="rId8"/>
    <p:sldId id="304" r:id="rId9"/>
    <p:sldId id="30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942"/>
    <a:srgbClr val="F48224"/>
    <a:srgbClr val="006B8A"/>
    <a:srgbClr val="086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3D79F-3DEB-4E69-AAE7-F70137E58AD5}" v="19" dt="2021-12-13T09:50:43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a | Codan-Consulting" userId="554184bf-26f9-450e-9c72-a656417ae593" providerId="ADAL" clId="{1233D79F-3DEB-4E69-AAE7-F70137E58AD5}"/>
    <pc:docChg chg="undo custSel addSld modSld">
      <pc:chgData name="Bara | Codan-Consulting" userId="554184bf-26f9-450e-9c72-a656417ae593" providerId="ADAL" clId="{1233D79F-3DEB-4E69-AAE7-F70137E58AD5}" dt="2021-12-13T09:54:23.354" v="309" actId="692"/>
      <pc:docMkLst>
        <pc:docMk/>
      </pc:docMkLst>
      <pc:sldChg chg="addSp modSp mod">
        <pc:chgData name="Bara | Codan-Consulting" userId="554184bf-26f9-450e-9c72-a656417ae593" providerId="ADAL" clId="{1233D79F-3DEB-4E69-AAE7-F70137E58AD5}" dt="2021-12-13T09:52:55.734" v="302" actId="14100"/>
        <pc:sldMkLst>
          <pc:docMk/>
          <pc:sldMk cId="4269681522" sldId="293"/>
        </pc:sldMkLst>
        <pc:spChg chg="mod">
          <ac:chgData name="Bara | Codan-Consulting" userId="554184bf-26f9-450e-9c72-a656417ae593" providerId="ADAL" clId="{1233D79F-3DEB-4E69-AAE7-F70137E58AD5}" dt="2021-12-13T09:51:42.289" v="293" actId="207"/>
          <ac:spMkLst>
            <pc:docMk/>
            <pc:sldMk cId="4269681522" sldId="293"/>
            <ac:spMk id="2" creationId="{18C3B467-088C-4F3D-A9A7-105C4E1E20CD}"/>
          </ac:spMkLst>
        </pc:spChg>
        <pc:spChg chg="mod">
          <ac:chgData name="Bara | Codan-Consulting" userId="554184bf-26f9-450e-9c72-a656417ae593" providerId="ADAL" clId="{1233D79F-3DEB-4E69-AAE7-F70137E58AD5}" dt="2021-12-13T09:51:45.880" v="294" actId="207"/>
          <ac:spMkLst>
            <pc:docMk/>
            <pc:sldMk cId="4269681522" sldId="293"/>
            <ac:spMk id="3" creationId="{C8722DDC-8EEE-4A06-8DFE-B44871EAA2CF}"/>
          </ac:spMkLst>
        </pc:spChg>
        <pc:spChg chg="add mod ord">
          <ac:chgData name="Bara | Codan-Consulting" userId="554184bf-26f9-450e-9c72-a656417ae593" providerId="ADAL" clId="{1233D79F-3DEB-4E69-AAE7-F70137E58AD5}" dt="2021-12-13T09:52:42.726" v="301" actId="14100"/>
          <ac:spMkLst>
            <pc:docMk/>
            <pc:sldMk cId="4269681522" sldId="293"/>
            <ac:spMk id="7" creationId="{795F2B80-6948-4822-A28C-DFCED612EDAA}"/>
          </ac:spMkLst>
        </pc:spChg>
        <pc:spChg chg="add mod">
          <ac:chgData name="Bara | Codan-Consulting" userId="554184bf-26f9-450e-9c72-a656417ae593" providerId="ADAL" clId="{1233D79F-3DEB-4E69-AAE7-F70137E58AD5}" dt="2021-12-13T09:52:27.668" v="298" actId="14100"/>
          <ac:spMkLst>
            <pc:docMk/>
            <pc:sldMk cId="4269681522" sldId="293"/>
            <ac:spMk id="9" creationId="{13E25229-D2AD-4BA4-8861-0D29FF2B5C81}"/>
          </ac:spMkLst>
        </pc:spChg>
        <pc:picChg chg="mod ord">
          <ac:chgData name="Bara | Codan-Consulting" userId="554184bf-26f9-450e-9c72-a656417ae593" providerId="ADAL" clId="{1233D79F-3DEB-4E69-AAE7-F70137E58AD5}" dt="2021-12-13T09:52:55.734" v="302" actId="14100"/>
          <ac:picMkLst>
            <pc:docMk/>
            <pc:sldMk cId="4269681522" sldId="293"/>
            <ac:picMk id="5" creationId="{31E5C7E7-2DCF-48C2-BA2C-CAEC063AF460}"/>
          </ac:picMkLst>
        </pc:picChg>
        <pc:cxnChg chg="mod">
          <ac:chgData name="Bara | Codan-Consulting" userId="554184bf-26f9-450e-9c72-a656417ae593" providerId="ADAL" clId="{1233D79F-3DEB-4E69-AAE7-F70137E58AD5}" dt="2021-12-13T09:52:33.757" v="299" actId="1035"/>
          <ac:cxnSpMkLst>
            <pc:docMk/>
            <pc:sldMk cId="4269681522" sldId="293"/>
            <ac:cxnSpMk id="10" creationId="{DDA64D4A-FB4E-4FE7-AF11-83247935975C}"/>
          </ac:cxnSpMkLst>
        </pc:cxnChg>
      </pc:sldChg>
      <pc:sldChg chg="addSp delSp modSp mod delDesignElem">
        <pc:chgData name="Bara | Codan-Consulting" userId="554184bf-26f9-450e-9c72-a656417ae593" providerId="ADAL" clId="{1233D79F-3DEB-4E69-AAE7-F70137E58AD5}" dt="2021-12-13T09:54:12.789" v="307" actId="692"/>
        <pc:sldMkLst>
          <pc:docMk/>
          <pc:sldMk cId="2505029664" sldId="296"/>
        </pc:sldMkLst>
        <pc:spChg chg="mod">
          <ac:chgData name="Bara | Codan-Consulting" userId="554184bf-26f9-450e-9c72-a656417ae593" providerId="ADAL" clId="{1233D79F-3DEB-4E69-AAE7-F70137E58AD5}" dt="2021-12-13T09:52:17.207" v="296" actId="207"/>
          <ac:spMkLst>
            <pc:docMk/>
            <pc:sldMk cId="2505029664" sldId="296"/>
            <ac:spMk id="2" creationId="{089597A1-D0A9-4BDE-98C6-62219A88F741}"/>
          </ac:spMkLst>
        </pc:spChg>
        <pc:spChg chg="del mod">
          <ac:chgData name="Bara | Codan-Consulting" userId="554184bf-26f9-450e-9c72-a656417ae593" providerId="ADAL" clId="{1233D79F-3DEB-4E69-AAE7-F70137E58AD5}" dt="2021-12-13T09:32:18.289" v="112" actId="478"/>
          <ac:spMkLst>
            <pc:docMk/>
            <pc:sldMk cId="2505029664" sldId="296"/>
            <ac:spMk id="8" creationId="{18B0B322-92DA-4DE2-BD10-AF87E1B2654A}"/>
          </ac:spMkLst>
        </pc:spChg>
        <pc:spChg chg="add mod ord">
          <ac:chgData name="Bara | Codan-Consulting" userId="554184bf-26f9-450e-9c72-a656417ae593" providerId="ADAL" clId="{1233D79F-3DEB-4E69-AAE7-F70137E58AD5}" dt="2021-12-13T09:33:22.148" v="134" actId="14100"/>
          <ac:spMkLst>
            <pc:docMk/>
            <pc:sldMk cId="2505029664" sldId="296"/>
            <ac:spMk id="10" creationId="{C2DF8E3F-3841-4DD7-B541-EC8773032BF2}"/>
          </ac:spMkLst>
        </pc:spChg>
        <pc:spChg chg="mod">
          <ac:chgData name="Bara | Codan-Consulting" userId="554184bf-26f9-450e-9c72-a656417ae593" providerId="ADAL" clId="{1233D79F-3DEB-4E69-AAE7-F70137E58AD5}" dt="2021-12-13T09:52:21.512" v="297" actId="207"/>
          <ac:spMkLst>
            <pc:docMk/>
            <pc:sldMk cId="2505029664" sldId="296"/>
            <ac:spMk id="31" creationId="{DB341D50-065D-47D4-923E-52E2B582B5A8}"/>
          </ac:spMkLst>
        </pc:spChg>
        <pc:spChg chg="add del">
          <ac:chgData name="Bara | Codan-Consulting" userId="554184bf-26f9-450e-9c72-a656417ae593" providerId="ADAL" clId="{1233D79F-3DEB-4E69-AAE7-F70137E58AD5}" dt="2021-12-13T09:41:19.922" v="224"/>
          <ac:spMkLst>
            <pc:docMk/>
            <pc:sldMk cId="2505029664" sldId="296"/>
            <ac:spMk id="32" creationId="{86C7B4A1-154A-4DF0-AC46-F88D75A2E0FD}"/>
          </ac:spMkLst>
        </pc:spChg>
        <pc:picChg chg="mod modCrop">
          <ac:chgData name="Bara | Codan-Consulting" userId="554184bf-26f9-450e-9c72-a656417ae593" providerId="ADAL" clId="{1233D79F-3DEB-4E69-AAE7-F70137E58AD5}" dt="2021-12-13T09:39:20.841" v="207" actId="1076"/>
          <ac:picMkLst>
            <pc:docMk/>
            <pc:sldMk cId="2505029664" sldId="296"/>
            <ac:picMk id="4" creationId="{2BABDF83-AE2E-43C3-864C-8668D1BD24D8}"/>
          </ac:picMkLst>
        </pc:picChg>
        <pc:picChg chg="mod">
          <ac:chgData name="Bara | Codan-Consulting" userId="554184bf-26f9-450e-9c72-a656417ae593" providerId="ADAL" clId="{1233D79F-3DEB-4E69-AAE7-F70137E58AD5}" dt="2021-12-13T09:32:49.214" v="117" actId="1076"/>
          <ac:picMkLst>
            <pc:docMk/>
            <pc:sldMk cId="2505029664" sldId="296"/>
            <ac:picMk id="7" creationId="{21FC1B28-269C-460C-BC8E-93C3C1006D49}"/>
          </ac:picMkLst>
        </pc:picChg>
        <pc:picChg chg="add mod modCrop">
          <ac:chgData name="Bara | Codan-Consulting" userId="554184bf-26f9-450e-9c72-a656417ae593" providerId="ADAL" clId="{1233D79F-3DEB-4E69-AAE7-F70137E58AD5}" dt="2021-12-13T09:39:14.762" v="206" actId="1076"/>
          <ac:picMkLst>
            <pc:docMk/>
            <pc:sldMk cId="2505029664" sldId="296"/>
            <ac:picMk id="11" creationId="{25035769-3B68-4716-A9C9-9F743EAE4D47}"/>
          </ac:picMkLst>
        </pc:picChg>
        <pc:cxnChg chg="mod">
          <ac:chgData name="Bara | Codan-Consulting" userId="554184bf-26f9-450e-9c72-a656417ae593" providerId="ADAL" clId="{1233D79F-3DEB-4E69-AAE7-F70137E58AD5}" dt="2021-12-13T09:54:12.789" v="307" actId="692"/>
          <ac:cxnSpMkLst>
            <pc:docMk/>
            <pc:sldMk cId="2505029664" sldId="296"/>
            <ac:cxnSpMk id="33" creationId="{D8C80371-EDDD-4256-9381-FE07464FB923}"/>
          </ac:cxnSpMkLst>
        </pc:cxnChg>
      </pc:sldChg>
      <pc:sldChg chg="addSp modSp mod">
        <pc:chgData name="Bara | Codan-Consulting" userId="554184bf-26f9-450e-9c72-a656417ae593" providerId="ADAL" clId="{1233D79F-3DEB-4E69-AAE7-F70137E58AD5}" dt="2021-12-13T09:51:34.393" v="292" actId="207"/>
        <pc:sldMkLst>
          <pc:docMk/>
          <pc:sldMk cId="4052144334" sldId="300"/>
        </pc:sldMkLst>
        <pc:spChg chg="mod">
          <ac:chgData name="Bara | Codan-Consulting" userId="554184bf-26f9-450e-9c72-a656417ae593" providerId="ADAL" clId="{1233D79F-3DEB-4E69-AAE7-F70137E58AD5}" dt="2021-12-13T09:51:34.393" v="292" actId="207"/>
          <ac:spMkLst>
            <pc:docMk/>
            <pc:sldMk cId="4052144334" sldId="300"/>
            <ac:spMk id="2" creationId="{BB1270AE-CB4F-4361-8932-F97A063F2179}"/>
          </ac:spMkLst>
        </pc:spChg>
        <pc:spChg chg="add mod ord">
          <ac:chgData name="Bara | Codan-Consulting" userId="554184bf-26f9-450e-9c72-a656417ae593" providerId="ADAL" clId="{1233D79F-3DEB-4E69-AAE7-F70137E58AD5}" dt="2021-12-13T09:51:25.847" v="291" actId="207"/>
          <ac:spMkLst>
            <pc:docMk/>
            <pc:sldMk cId="4052144334" sldId="300"/>
            <ac:spMk id="5" creationId="{F4B6EFDD-6543-4006-B123-8E7F7B18F808}"/>
          </ac:spMkLst>
        </pc:spChg>
        <pc:graphicFrameChg chg="mod modGraphic">
          <ac:chgData name="Bara | Codan-Consulting" userId="554184bf-26f9-450e-9c72-a656417ae593" providerId="ADAL" clId="{1233D79F-3DEB-4E69-AAE7-F70137E58AD5}" dt="2021-12-13T09:50:43.635" v="289" actId="207"/>
          <ac:graphicFrameMkLst>
            <pc:docMk/>
            <pc:sldMk cId="4052144334" sldId="300"/>
            <ac:graphicFrameMk id="6" creationId="{1F6B188F-42FC-4B3C-B41D-89ABAA996222}"/>
          </ac:graphicFrameMkLst>
        </pc:graphicFrameChg>
        <pc:picChg chg="mod modCrop">
          <ac:chgData name="Bara | Codan-Consulting" userId="554184bf-26f9-450e-9c72-a656417ae593" providerId="ADAL" clId="{1233D79F-3DEB-4E69-AAE7-F70137E58AD5}" dt="2021-12-13T09:47:23.923" v="266" actId="1036"/>
          <ac:picMkLst>
            <pc:docMk/>
            <pc:sldMk cId="4052144334" sldId="300"/>
            <ac:picMk id="9" creationId="{52CFD902-C800-4F35-9057-BEFCD6B41E93}"/>
          </ac:picMkLst>
        </pc:picChg>
      </pc:sldChg>
      <pc:sldChg chg="addSp delSp modSp mod delDesignElem">
        <pc:chgData name="Bara | Codan-Consulting" userId="554184bf-26f9-450e-9c72-a656417ae593" providerId="ADAL" clId="{1233D79F-3DEB-4E69-AAE7-F70137E58AD5}" dt="2021-12-13T09:54:17.583" v="308" actId="692"/>
        <pc:sldMkLst>
          <pc:docMk/>
          <pc:sldMk cId="2683106447" sldId="303"/>
        </pc:sldMkLst>
        <pc:spChg chg="mod">
          <ac:chgData name="Bara | Codan-Consulting" userId="554184bf-26f9-450e-9c72-a656417ae593" providerId="ADAL" clId="{1233D79F-3DEB-4E69-AAE7-F70137E58AD5}" dt="2021-12-13T09:53:21.720" v="303" actId="207"/>
          <ac:spMkLst>
            <pc:docMk/>
            <pc:sldMk cId="2683106447" sldId="303"/>
            <ac:spMk id="2" creationId="{089597A1-D0A9-4BDE-98C6-62219A88F741}"/>
          </ac:spMkLst>
        </pc:spChg>
        <pc:spChg chg="mod">
          <ac:chgData name="Bara | Codan-Consulting" userId="554184bf-26f9-450e-9c72-a656417ae593" providerId="ADAL" clId="{1233D79F-3DEB-4E69-AAE7-F70137E58AD5}" dt="2021-12-13T09:53:32.989" v="305" actId="207"/>
          <ac:spMkLst>
            <pc:docMk/>
            <pc:sldMk cId="2683106447" sldId="303"/>
            <ac:spMk id="5" creationId="{FE30FA3B-E6FF-46E3-9447-182229B79A8B}"/>
          </ac:spMkLst>
        </pc:spChg>
        <pc:spChg chg="del">
          <ac:chgData name="Bara | Codan-Consulting" userId="554184bf-26f9-450e-9c72-a656417ae593" providerId="ADAL" clId="{1233D79F-3DEB-4E69-AAE7-F70137E58AD5}" dt="2021-12-13T09:40:42.847" v="218" actId="478"/>
          <ac:spMkLst>
            <pc:docMk/>
            <pc:sldMk cId="2683106447" sldId="303"/>
            <ac:spMk id="8" creationId="{18B0B322-92DA-4DE2-BD10-AF87E1B2654A}"/>
          </ac:spMkLst>
        </pc:spChg>
        <pc:spChg chg="add mod ord">
          <ac:chgData name="Bara | Codan-Consulting" userId="554184bf-26f9-450e-9c72-a656417ae593" providerId="ADAL" clId="{1233D79F-3DEB-4E69-AAE7-F70137E58AD5}" dt="2021-12-13T09:40:35.072" v="217" actId="167"/>
          <ac:spMkLst>
            <pc:docMk/>
            <pc:sldMk cId="2683106447" sldId="303"/>
            <ac:spMk id="10" creationId="{BC672966-F509-4AD4-8AB2-EC8E624EAD0F}"/>
          </ac:spMkLst>
        </pc:spChg>
        <pc:spChg chg="add del">
          <ac:chgData name="Bara | Codan-Consulting" userId="554184bf-26f9-450e-9c72-a656417ae593" providerId="ADAL" clId="{1233D79F-3DEB-4E69-AAE7-F70137E58AD5}" dt="2021-12-13T09:43:03.708" v="226"/>
          <ac:spMkLst>
            <pc:docMk/>
            <pc:sldMk cId="2683106447" sldId="303"/>
            <ac:spMk id="32" creationId="{86C7B4A1-154A-4DF0-AC46-F88D75A2E0FD}"/>
          </ac:spMkLst>
        </pc:spChg>
        <pc:picChg chg="del">
          <ac:chgData name="Bara | Codan-Consulting" userId="554184bf-26f9-450e-9c72-a656417ae593" providerId="ADAL" clId="{1233D79F-3DEB-4E69-AAE7-F70137E58AD5}" dt="2021-12-13T09:40:11.447" v="211" actId="478"/>
          <ac:picMkLst>
            <pc:docMk/>
            <pc:sldMk cId="2683106447" sldId="303"/>
            <ac:picMk id="4" creationId="{2BABDF83-AE2E-43C3-864C-8668D1BD24D8}"/>
          </ac:picMkLst>
        </pc:picChg>
        <pc:picChg chg="add mod">
          <ac:chgData name="Bara | Codan-Consulting" userId="554184bf-26f9-450e-9c72-a656417ae593" providerId="ADAL" clId="{1233D79F-3DEB-4E69-AAE7-F70137E58AD5}" dt="2021-12-13T09:43:35.019" v="227" actId="1076"/>
          <ac:picMkLst>
            <pc:docMk/>
            <pc:sldMk cId="2683106447" sldId="303"/>
            <ac:picMk id="9" creationId="{3C581719-FFB6-4B17-BCAC-B5244C4D6A2D}"/>
          </ac:picMkLst>
        </pc:picChg>
        <pc:cxnChg chg="mod">
          <ac:chgData name="Bara | Codan-Consulting" userId="554184bf-26f9-450e-9c72-a656417ae593" providerId="ADAL" clId="{1233D79F-3DEB-4E69-AAE7-F70137E58AD5}" dt="2021-12-13T09:54:17.583" v="308" actId="692"/>
          <ac:cxnSpMkLst>
            <pc:docMk/>
            <pc:sldMk cId="2683106447" sldId="303"/>
            <ac:cxnSpMk id="33" creationId="{D8C80371-EDDD-4256-9381-FE07464FB923}"/>
          </ac:cxnSpMkLst>
        </pc:cxnChg>
      </pc:sldChg>
      <pc:sldChg chg="modSp add mod">
        <pc:chgData name="Bara | Codan-Consulting" userId="554184bf-26f9-450e-9c72-a656417ae593" providerId="ADAL" clId="{1233D79F-3DEB-4E69-AAE7-F70137E58AD5}" dt="2021-12-13T09:54:23.354" v="309" actId="692"/>
        <pc:sldMkLst>
          <pc:docMk/>
          <pc:sldMk cId="3722708569" sldId="304"/>
        </pc:sldMkLst>
        <pc:spChg chg="mod">
          <ac:chgData name="Bara | Codan-Consulting" userId="554184bf-26f9-450e-9c72-a656417ae593" providerId="ADAL" clId="{1233D79F-3DEB-4E69-AAE7-F70137E58AD5}" dt="2021-12-13T09:53:27.429" v="304" actId="207"/>
          <ac:spMkLst>
            <pc:docMk/>
            <pc:sldMk cId="3722708569" sldId="304"/>
            <ac:spMk id="2" creationId="{089597A1-D0A9-4BDE-98C6-62219A88F741}"/>
          </ac:spMkLst>
        </pc:spChg>
        <pc:spChg chg="mod">
          <ac:chgData name="Bara | Codan-Consulting" userId="554184bf-26f9-450e-9c72-a656417ae593" providerId="ADAL" clId="{1233D79F-3DEB-4E69-AAE7-F70137E58AD5}" dt="2021-12-13T09:53:38.046" v="306" actId="207"/>
          <ac:spMkLst>
            <pc:docMk/>
            <pc:sldMk cId="3722708569" sldId="304"/>
            <ac:spMk id="5" creationId="{FE30FA3B-E6FF-46E3-9447-182229B79A8B}"/>
          </ac:spMkLst>
        </pc:spChg>
        <pc:cxnChg chg="mod">
          <ac:chgData name="Bara | Codan-Consulting" userId="554184bf-26f9-450e-9c72-a656417ae593" providerId="ADAL" clId="{1233D79F-3DEB-4E69-AAE7-F70137E58AD5}" dt="2021-12-13T09:54:23.354" v="309" actId="692"/>
          <ac:cxnSpMkLst>
            <pc:docMk/>
            <pc:sldMk cId="3722708569" sldId="304"/>
            <ac:cxnSpMk id="33" creationId="{D8C80371-EDDD-4256-9381-FE07464FB923}"/>
          </ac:cxnSpMkLst>
        </pc:cxnChg>
      </pc:sldChg>
    </pc:docChg>
  </pc:docChgLst>
  <pc:docChgLst>
    <pc:chgData name="Zuzana | Codan-Consulting" userId="5fa55ed6-cb2d-47b4-986c-5a05d6315df5" providerId="ADAL" clId="{1FB5D3E8-5AB5-4FBB-B91D-F1FF45F57D7D}"/>
    <pc:docChg chg="modSld">
      <pc:chgData name="Zuzana | Codan-Consulting" userId="5fa55ed6-cb2d-47b4-986c-5a05d6315df5" providerId="ADAL" clId="{1FB5D3E8-5AB5-4FBB-B91D-F1FF45F57D7D}" dt="2021-12-09T10:48:35.573" v="1" actId="122"/>
      <pc:docMkLst>
        <pc:docMk/>
      </pc:docMkLst>
      <pc:sldChg chg="modSp mod">
        <pc:chgData name="Zuzana | Codan-Consulting" userId="5fa55ed6-cb2d-47b4-986c-5a05d6315df5" providerId="ADAL" clId="{1FB5D3E8-5AB5-4FBB-B91D-F1FF45F57D7D}" dt="2021-12-09T10:48:35.573" v="1" actId="122"/>
        <pc:sldMkLst>
          <pc:docMk/>
          <pc:sldMk cId="4269681522" sldId="293"/>
        </pc:sldMkLst>
        <pc:spChg chg="mod">
          <ac:chgData name="Zuzana | Codan-Consulting" userId="5fa55ed6-cb2d-47b4-986c-5a05d6315df5" providerId="ADAL" clId="{1FB5D3E8-5AB5-4FBB-B91D-F1FF45F57D7D}" dt="2021-12-09T10:48:35.573" v="1" actId="122"/>
          <ac:spMkLst>
            <pc:docMk/>
            <pc:sldMk cId="4269681522" sldId="293"/>
            <ac:spMk id="3" creationId="{C8722DDC-8EEE-4A06-8DFE-B44871EAA2C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codan-consulting.com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codan-consulting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91FD0-2C60-4161-96BD-97646108C30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C86834-AC4A-4092-AFCF-7FCC92CB3F48}">
      <dgm:prSet custT="1"/>
      <dgm:spPr>
        <a:solidFill>
          <a:srgbClr val="382942"/>
        </a:solidFill>
        <a:ln>
          <a:noFill/>
        </a:ln>
      </dgm:spPr>
      <dgm:t>
        <a:bodyPr/>
        <a:lstStyle/>
        <a:p>
          <a:r>
            <a:rPr lang="en-US" sz="4400" b="1" u="none" dirty="0">
              <a:solidFill>
                <a:schemeClr val="bg1"/>
              </a:solidFill>
            </a:rPr>
            <a:t>Website:</a:t>
          </a:r>
          <a:br>
            <a:rPr lang="en-US" sz="5100" dirty="0">
              <a:solidFill>
                <a:schemeClr val="bg1"/>
              </a:solidFill>
            </a:rPr>
          </a:br>
          <a:r>
            <a:rPr lang="en-GB" sz="3200" dirty="0">
              <a:solidFill>
                <a:schemeClr val="bg1"/>
              </a:solidFill>
            </a:rPr>
            <a:t>www.care4-2022.org</a:t>
          </a:r>
          <a:endParaRPr lang="en-US" sz="5100" dirty="0">
            <a:solidFill>
              <a:schemeClr val="bg1"/>
            </a:solidFill>
          </a:endParaRPr>
        </a:p>
      </dgm:t>
    </dgm:pt>
    <dgm:pt modelId="{FC312B80-4578-4CF3-820F-BF0680DCF457}" type="parTrans" cxnId="{8A1F7D6A-1116-442A-9A86-ECAFF9EFB294}">
      <dgm:prSet/>
      <dgm:spPr/>
      <dgm:t>
        <a:bodyPr/>
        <a:lstStyle/>
        <a:p>
          <a:endParaRPr lang="en-US"/>
        </a:p>
      </dgm:t>
    </dgm:pt>
    <dgm:pt modelId="{EC92021A-5387-44F4-B7F9-3731002F6225}" type="sibTrans" cxnId="{8A1F7D6A-1116-442A-9A86-ECAFF9EFB294}">
      <dgm:prSet/>
      <dgm:spPr/>
      <dgm:t>
        <a:bodyPr/>
        <a:lstStyle/>
        <a:p>
          <a:endParaRPr lang="en-US"/>
        </a:p>
      </dgm:t>
    </dgm:pt>
    <dgm:pt modelId="{D656E322-F92A-4400-8130-1987BD8F990D}">
      <dgm:prSet custT="1"/>
      <dgm:spPr>
        <a:solidFill>
          <a:srgbClr val="382942"/>
        </a:solidFill>
        <a:ln>
          <a:noFill/>
        </a:ln>
      </dgm:spPr>
      <dgm:t>
        <a:bodyPr/>
        <a:lstStyle/>
        <a:p>
          <a:r>
            <a:rPr lang="en-US" sz="4400" b="1" dirty="0">
              <a:solidFill>
                <a:schemeClr val="bg1"/>
              </a:solidFill>
            </a:rPr>
            <a:t>Email:</a:t>
          </a:r>
          <a:br>
            <a:rPr lang="en-US" sz="51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</a:br>
          <a:r>
            <a:rPr lang="en-GB" sz="3200" dirty="0">
              <a:solidFill>
                <a:schemeClr val="bg1"/>
              </a:solidFill>
            </a:rPr>
            <a:t>info@care4-2021.org</a:t>
          </a:r>
          <a:endParaRPr lang="en-US" sz="5100" dirty="0">
            <a:solidFill>
              <a:schemeClr val="bg1"/>
            </a:solidFill>
          </a:endParaRPr>
        </a:p>
      </dgm:t>
    </dgm:pt>
    <dgm:pt modelId="{8532D764-42AD-4634-BF3E-23718D19E5D6}" type="parTrans" cxnId="{96406CD6-1441-4330-8B6A-87CE5E8FBDE4}">
      <dgm:prSet/>
      <dgm:spPr/>
      <dgm:t>
        <a:bodyPr/>
        <a:lstStyle/>
        <a:p>
          <a:endParaRPr lang="en-US"/>
        </a:p>
      </dgm:t>
    </dgm:pt>
    <dgm:pt modelId="{6B391DC4-E01C-43B3-B47B-4FB2E360155D}" type="sibTrans" cxnId="{96406CD6-1441-4330-8B6A-87CE5E8FBDE4}">
      <dgm:prSet/>
      <dgm:spPr/>
      <dgm:t>
        <a:bodyPr/>
        <a:lstStyle/>
        <a:p>
          <a:endParaRPr lang="en-US"/>
        </a:p>
      </dgm:t>
    </dgm:pt>
    <dgm:pt modelId="{40B2BC1F-DFE3-454A-9B28-7D0CB95EC646}" type="pres">
      <dgm:prSet presAssocID="{6D991FD0-2C60-4161-96BD-97646108C30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2DAB957-48D4-4C37-A2B3-D945E8CAED68}" type="pres">
      <dgm:prSet presAssocID="{C0C86834-AC4A-4092-AFCF-7FCC92CB3F48}" presName="hierRoot1" presStyleCnt="0">
        <dgm:presLayoutVars>
          <dgm:hierBranch val="init"/>
        </dgm:presLayoutVars>
      </dgm:prSet>
      <dgm:spPr/>
    </dgm:pt>
    <dgm:pt modelId="{65F7EB14-260B-4236-ACB7-7D9BF9A609E8}" type="pres">
      <dgm:prSet presAssocID="{C0C86834-AC4A-4092-AFCF-7FCC92CB3F48}" presName="rootComposite1" presStyleCnt="0"/>
      <dgm:spPr/>
    </dgm:pt>
    <dgm:pt modelId="{7F43EEE5-F2FA-4C11-9839-C642C10B6DA2}" type="pres">
      <dgm:prSet presAssocID="{C0C86834-AC4A-4092-AFCF-7FCC92CB3F48}" presName="rootText1" presStyleLbl="node0" presStyleIdx="0" presStyleCnt="2" custScaleX="104096" custLinFactNeighborX="-1685" custLinFactNeighborY="58963">
        <dgm:presLayoutVars>
          <dgm:chPref val="3"/>
        </dgm:presLayoutVars>
      </dgm:prSet>
      <dgm:spPr/>
    </dgm:pt>
    <dgm:pt modelId="{61B1AA9F-A1F3-4F39-B5C1-B67C09569686}" type="pres">
      <dgm:prSet presAssocID="{C0C86834-AC4A-4092-AFCF-7FCC92CB3F48}" presName="rootConnector1" presStyleLbl="node1" presStyleIdx="0" presStyleCnt="0"/>
      <dgm:spPr/>
    </dgm:pt>
    <dgm:pt modelId="{412C9E84-D24C-4E8B-9372-8517CD35CA8B}" type="pres">
      <dgm:prSet presAssocID="{C0C86834-AC4A-4092-AFCF-7FCC92CB3F48}" presName="hierChild2" presStyleCnt="0"/>
      <dgm:spPr/>
    </dgm:pt>
    <dgm:pt modelId="{33629174-FA15-4519-AFBC-AF07CAEB46AC}" type="pres">
      <dgm:prSet presAssocID="{C0C86834-AC4A-4092-AFCF-7FCC92CB3F48}" presName="hierChild3" presStyleCnt="0"/>
      <dgm:spPr/>
    </dgm:pt>
    <dgm:pt modelId="{1131043C-5C5B-43EB-B552-289D129A3426}" type="pres">
      <dgm:prSet presAssocID="{D656E322-F92A-4400-8130-1987BD8F990D}" presName="hierRoot1" presStyleCnt="0">
        <dgm:presLayoutVars>
          <dgm:hierBranch val="init"/>
        </dgm:presLayoutVars>
      </dgm:prSet>
      <dgm:spPr/>
    </dgm:pt>
    <dgm:pt modelId="{60F4C659-83A2-4D7F-8C27-EB285D4C881E}" type="pres">
      <dgm:prSet presAssocID="{D656E322-F92A-4400-8130-1987BD8F990D}" presName="rootComposite1" presStyleCnt="0"/>
      <dgm:spPr/>
    </dgm:pt>
    <dgm:pt modelId="{E953D354-C702-402F-9D48-40CB5647A5BE}" type="pres">
      <dgm:prSet presAssocID="{D656E322-F92A-4400-8130-1987BD8F990D}" presName="rootText1" presStyleLbl="node0" presStyleIdx="1" presStyleCnt="2" custLinFactNeighborX="-421" custLinFactNeighborY="58963">
        <dgm:presLayoutVars>
          <dgm:chPref val="3"/>
        </dgm:presLayoutVars>
      </dgm:prSet>
      <dgm:spPr/>
    </dgm:pt>
    <dgm:pt modelId="{F9581AB2-0A7F-4184-8489-4952950C8696}" type="pres">
      <dgm:prSet presAssocID="{D656E322-F92A-4400-8130-1987BD8F990D}" presName="rootConnector1" presStyleLbl="node1" presStyleIdx="0" presStyleCnt="0"/>
      <dgm:spPr/>
    </dgm:pt>
    <dgm:pt modelId="{7A693FA4-8D40-4227-9EBD-C26B3465D272}" type="pres">
      <dgm:prSet presAssocID="{D656E322-F92A-4400-8130-1987BD8F990D}" presName="hierChild2" presStyleCnt="0"/>
      <dgm:spPr/>
    </dgm:pt>
    <dgm:pt modelId="{3920A81A-7216-4ED4-9885-F3B0F002CB26}" type="pres">
      <dgm:prSet presAssocID="{D656E322-F92A-4400-8130-1987BD8F990D}" presName="hierChild3" presStyleCnt="0"/>
      <dgm:spPr/>
    </dgm:pt>
  </dgm:ptLst>
  <dgm:cxnLst>
    <dgm:cxn modelId="{A623CE26-2B97-4CD5-867E-E2854193D0B5}" type="presOf" srcId="{6D991FD0-2C60-4161-96BD-97646108C302}" destId="{40B2BC1F-DFE3-454A-9B28-7D0CB95EC646}" srcOrd="0" destOrd="0" presId="urn:microsoft.com/office/officeart/2005/8/layout/orgChart1"/>
    <dgm:cxn modelId="{56D37E2E-08E2-4408-B5D6-920B24DD65FB}" type="presOf" srcId="{D656E322-F92A-4400-8130-1987BD8F990D}" destId="{F9581AB2-0A7F-4184-8489-4952950C8696}" srcOrd="1" destOrd="0" presId="urn:microsoft.com/office/officeart/2005/8/layout/orgChart1"/>
    <dgm:cxn modelId="{8A1F7D6A-1116-442A-9A86-ECAFF9EFB294}" srcId="{6D991FD0-2C60-4161-96BD-97646108C302}" destId="{C0C86834-AC4A-4092-AFCF-7FCC92CB3F48}" srcOrd="0" destOrd="0" parTransId="{FC312B80-4578-4CF3-820F-BF0680DCF457}" sibTransId="{EC92021A-5387-44F4-B7F9-3731002F6225}"/>
    <dgm:cxn modelId="{40F88C95-6212-4BD3-B38F-39C4DF0EB949}" type="presOf" srcId="{D656E322-F92A-4400-8130-1987BD8F990D}" destId="{E953D354-C702-402F-9D48-40CB5647A5BE}" srcOrd="0" destOrd="0" presId="urn:microsoft.com/office/officeart/2005/8/layout/orgChart1"/>
    <dgm:cxn modelId="{B64CC59C-61CE-4159-8E2C-55C8BEADE553}" type="presOf" srcId="{C0C86834-AC4A-4092-AFCF-7FCC92CB3F48}" destId="{7F43EEE5-F2FA-4C11-9839-C642C10B6DA2}" srcOrd="0" destOrd="0" presId="urn:microsoft.com/office/officeart/2005/8/layout/orgChart1"/>
    <dgm:cxn modelId="{F554EFBE-0E34-4F53-8CF0-33D0595CA668}" type="presOf" srcId="{C0C86834-AC4A-4092-AFCF-7FCC92CB3F48}" destId="{61B1AA9F-A1F3-4F39-B5C1-B67C09569686}" srcOrd="1" destOrd="0" presId="urn:microsoft.com/office/officeart/2005/8/layout/orgChart1"/>
    <dgm:cxn modelId="{96406CD6-1441-4330-8B6A-87CE5E8FBDE4}" srcId="{6D991FD0-2C60-4161-96BD-97646108C302}" destId="{D656E322-F92A-4400-8130-1987BD8F990D}" srcOrd="1" destOrd="0" parTransId="{8532D764-42AD-4634-BF3E-23718D19E5D6}" sibTransId="{6B391DC4-E01C-43B3-B47B-4FB2E360155D}"/>
    <dgm:cxn modelId="{6D94FF6E-A721-4521-B0E7-0D0A589AAFB0}" type="presParOf" srcId="{40B2BC1F-DFE3-454A-9B28-7D0CB95EC646}" destId="{42DAB957-48D4-4C37-A2B3-D945E8CAED68}" srcOrd="0" destOrd="0" presId="urn:microsoft.com/office/officeart/2005/8/layout/orgChart1"/>
    <dgm:cxn modelId="{3AB364F5-AC8B-4170-AF88-D9EBE123B126}" type="presParOf" srcId="{42DAB957-48D4-4C37-A2B3-D945E8CAED68}" destId="{65F7EB14-260B-4236-ACB7-7D9BF9A609E8}" srcOrd="0" destOrd="0" presId="urn:microsoft.com/office/officeart/2005/8/layout/orgChart1"/>
    <dgm:cxn modelId="{A2D6CA7A-93A4-44EC-BF80-BFE2404A75E9}" type="presParOf" srcId="{65F7EB14-260B-4236-ACB7-7D9BF9A609E8}" destId="{7F43EEE5-F2FA-4C11-9839-C642C10B6DA2}" srcOrd="0" destOrd="0" presId="urn:microsoft.com/office/officeart/2005/8/layout/orgChart1"/>
    <dgm:cxn modelId="{3E23BDA1-F441-45D5-9D05-3DEAC4BF218D}" type="presParOf" srcId="{65F7EB14-260B-4236-ACB7-7D9BF9A609E8}" destId="{61B1AA9F-A1F3-4F39-B5C1-B67C09569686}" srcOrd="1" destOrd="0" presId="urn:microsoft.com/office/officeart/2005/8/layout/orgChart1"/>
    <dgm:cxn modelId="{54A4BCFD-5E06-4ABC-B235-D92CB4F318FA}" type="presParOf" srcId="{42DAB957-48D4-4C37-A2B3-D945E8CAED68}" destId="{412C9E84-D24C-4E8B-9372-8517CD35CA8B}" srcOrd="1" destOrd="0" presId="urn:microsoft.com/office/officeart/2005/8/layout/orgChart1"/>
    <dgm:cxn modelId="{D1AFF0FE-4396-4FEF-9FE2-8D9C00AB24B0}" type="presParOf" srcId="{42DAB957-48D4-4C37-A2B3-D945E8CAED68}" destId="{33629174-FA15-4519-AFBC-AF07CAEB46AC}" srcOrd="2" destOrd="0" presId="urn:microsoft.com/office/officeart/2005/8/layout/orgChart1"/>
    <dgm:cxn modelId="{36D97348-16AF-439D-8C4F-F9F1D6F69C79}" type="presParOf" srcId="{40B2BC1F-DFE3-454A-9B28-7D0CB95EC646}" destId="{1131043C-5C5B-43EB-B552-289D129A3426}" srcOrd="1" destOrd="0" presId="urn:microsoft.com/office/officeart/2005/8/layout/orgChart1"/>
    <dgm:cxn modelId="{44D4379A-1ADE-44D8-9238-24D5646DBCBA}" type="presParOf" srcId="{1131043C-5C5B-43EB-B552-289D129A3426}" destId="{60F4C659-83A2-4D7F-8C27-EB285D4C881E}" srcOrd="0" destOrd="0" presId="urn:microsoft.com/office/officeart/2005/8/layout/orgChart1"/>
    <dgm:cxn modelId="{91E4FFE6-6972-4DA8-B36E-65608FBB0AE9}" type="presParOf" srcId="{60F4C659-83A2-4D7F-8C27-EB285D4C881E}" destId="{E953D354-C702-402F-9D48-40CB5647A5BE}" srcOrd="0" destOrd="0" presId="urn:microsoft.com/office/officeart/2005/8/layout/orgChart1"/>
    <dgm:cxn modelId="{198433A3-4E3B-4851-9B2F-BC2908AE41D7}" type="presParOf" srcId="{60F4C659-83A2-4D7F-8C27-EB285D4C881E}" destId="{F9581AB2-0A7F-4184-8489-4952950C8696}" srcOrd="1" destOrd="0" presId="urn:microsoft.com/office/officeart/2005/8/layout/orgChart1"/>
    <dgm:cxn modelId="{814D8012-640C-4CC5-A55B-08580284556F}" type="presParOf" srcId="{1131043C-5C5B-43EB-B552-289D129A3426}" destId="{7A693FA4-8D40-4227-9EBD-C26B3465D272}" srcOrd="1" destOrd="0" presId="urn:microsoft.com/office/officeart/2005/8/layout/orgChart1"/>
    <dgm:cxn modelId="{07B6B717-1A59-4F86-AB41-8E24002B46E1}" type="presParOf" srcId="{1131043C-5C5B-43EB-B552-289D129A3426}" destId="{3920A81A-7216-4ED4-9885-F3B0F002CB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3EEE5-F2FA-4C11-9839-C642C10B6DA2}">
      <dsp:nvSpPr>
        <dsp:cNvPr id="0" name=""/>
        <dsp:cNvSpPr/>
      </dsp:nvSpPr>
      <dsp:spPr>
        <a:xfrm>
          <a:off x="0" y="637"/>
          <a:ext cx="4073567" cy="1956639"/>
        </a:xfrm>
        <a:prstGeom prst="rect">
          <a:avLst/>
        </a:prstGeom>
        <a:solidFill>
          <a:srgbClr val="3829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u="none" kern="1200" dirty="0">
              <a:solidFill>
                <a:schemeClr val="bg1"/>
              </a:solidFill>
            </a:rPr>
            <a:t>Website:</a:t>
          </a:r>
          <a:br>
            <a:rPr lang="en-US" sz="5100" kern="1200" dirty="0">
              <a:solidFill>
                <a:schemeClr val="bg1"/>
              </a:solidFill>
            </a:rPr>
          </a:br>
          <a:r>
            <a:rPr lang="en-GB" sz="3200" kern="1200" dirty="0">
              <a:solidFill>
                <a:schemeClr val="bg1"/>
              </a:solidFill>
            </a:rPr>
            <a:t>www.care4-2022.org</a:t>
          </a:r>
          <a:endParaRPr lang="en-US" sz="5100" kern="1200" dirty="0">
            <a:solidFill>
              <a:schemeClr val="bg1"/>
            </a:solidFill>
          </a:endParaRPr>
        </a:p>
      </dsp:txBody>
      <dsp:txXfrm>
        <a:off x="0" y="637"/>
        <a:ext cx="4073567" cy="1956639"/>
      </dsp:txXfrm>
    </dsp:sp>
    <dsp:sp modelId="{E953D354-C702-402F-9D48-40CB5647A5BE}">
      <dsp:nvSpPr>
        <dsp:cNvPr id="0" name=""/>
        <dsp:cNvSpPr/>
      </dsp:nvSpPr>
      <dsp:spPr>
        <a:xfrm>
          <a:off x="4884135" y="637"/>
          <a:ext cx="3913279" cy="1956639"/>
        </a:xfrm>
        <a:prstGeom prst="rect">
          <a:avLst/>
        </a:prstGeom>
        <a:solidFill>
          <a:srgbClr val="3829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bg1"/>
              </a:solidFill>
            </a:rPr>
            <a:t>Email:</a:t>
          </a:r>
          <a:br>
            <a:rPr lang="en-US" sz="51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</a:br>
          <a:r>
            <a:rPr lang="en-GB" sz="3200" kern="1200" dirty="0">
              <a:solidFill>
                <a:schemeClr val="bg1"/>
              </a:solidFill>
            </a:rPr>
            <a:t>info@care4-2021.org</a:t>
          </a:r>
          <a:endParaRPr lang="en-US" sz="5100" kern="1200" dirty="0">
            <a:solidFill>
              <a:schemeClr val="bg1"/>
            </a:solidFill>
          </a:endParaRPr>
        </a:p>
      </dsp:txBody>
      <dsp:txXfrm>
        <a:off x="4884135" y="637"/>
        <a:ext cx="3913279" cy="1956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7D35-01A2-4E0B-904A-90F2FC404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F6C56-9DB8-4FFE-A368-D6663A18D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4B741-FC61-4BA5-B69E-7D45B6EF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3879B-EA0A-4A06-B307-6BA80060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DD2E2-1CE7-45DD-96DB-E4043CA2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6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77B2-1C6B-4C26-8CF1-B841ADC3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3525E-3FA8-4151-9B1E-0F1A8974F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14AFB-A523-4FDC-98FF-1C3B83E19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B47A6-9756-4C95-8632-389F2516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DB9F-97E8-4A55-B7BF-6C69A513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4BB77-89EA-4D79-99EB-CC8917A58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E6060-8B29-4F06-87F4-8D4FC0A7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1E217-2CE0-4A7F-8A30-DBE64C7F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B6EB2-6334-49AD-A29C-5B789B84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F0094-E206-43A3-A671-FEE52E18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6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8382-3D3C-4DB2-9600-C68E75207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DDA97-EC29-4587-8227-ABBC2B0CA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B6AC7-7630-4651-9736-24903560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A1B19-9AC3-43DF-B38A-31F23E77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36F28-C4EA-4D92-8471-17ECE12F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2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8DAA8-541F-42BC-9B40-6E99BFA89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BED21-5F4B-4D46-81D9-1EAAD4950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75996-264D-4E7F-BA62-79015B8E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66EC-283A-4731-8FA9-FEC5404F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8D8B3-1ED3-4D6A-9295-6B180076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7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1B54-8FF0-4A1B-AA64-23E085ED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A84D2-759A-4422-9446-2038BF0B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45AFD-C6E8-43BA-8004-197AE4D0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63D50-77DB-4E05-B0B8-048DF919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2CF35-BA50-4C0B-9876-5084F3E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47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6C0E-DDFB-4684-87AD-95C8420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ACFB6-E491-4862-B267-214E29F51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08C7-A6B6-4C1C-BF61-18AE3E29A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51E0A-1883-4AAD-8045-B50BC14E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121DE-AED1-46AA-995F-57F247DC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30FD7-EAB2-4AC3-9544-2050BB18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2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95C8-35BF-4EE5-AD40-2E15D662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7F51F-A5D6-4673-894E-3AA8D3C89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28898-5BD4-40D3-A4A8-0F4BAE24D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00300-B32A-44AA-B85D-1EBB54700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A2001-F58C-47A1-BCE8-BCBFFF0D2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2B6A4-3D7A-4073-A589-C016C55D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AAF81B-FA13-41B8-828B-4100E174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9BAFA-DEB6-4721-954F-09D00B52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6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0C06-A21E-498E-A03C-16598770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D95E2-AAAE-43FE-9627-2612CC35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88D9F-8711-4D75-BFFB-BE8752C0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2FF0C-04A7-491A-83F4-C101E50D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5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D29DF-98F5-4C96-90C4-56AA3E0E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729A3-26F4-43D9-802E-5F0C7D77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802EA-8591-49E3-896C-D61DE20A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66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DD37-E9FD-422F-BA71-4498FE14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2104-1852-4537-9666-FCBDF2732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A108D-329E-439D-A6FF-DC30B5BBC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D2093-1957-4385-9BDF-4518CBC4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3DB7D-FB2A-4AC8-9F8B-E34781E0C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E98E-A3EA-4F94-8F15-CE762A05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CEE5-4300-4A5B-9AE0-CA56383D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39DBC-61EF-4224-8399-94D693EF9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D5DC-ACBC-4194-BB6D-B9208742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5BEAE-0B7E-4C6A-BEDE-0157332D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44653-D06C-47BA-A337-83A800E8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4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DDF9-5FE6-4708-B0E7-552AC718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11004E-5914-46C2-A465-5567949B2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04B2C-3A26-4F54-8B80-ADDC5000B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E2822-E91D-4D32-9F70-E888495B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77112-E0E9-477B-A081-F6BA5999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E9FB-7EDC-43F7-833E-1BF23D7E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05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A9B4-8362-40CE-8E3C-A727BD3B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5AA90-FCEB-4F71-A901-6357AC3B2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E09B-6A5A-4703-BBAD-5567D040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381B-26A5-4585-A4BF-7BCE2645E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0B3FC-DEB4-4888-83E8-4F131C16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72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4D3169-B29D-4A3D-B2EE-543C0C772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10AF2-CBA0-48B0-A953-34783CE16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F422D-E6B8-4B60-9B41-CD8D8CAC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5F78E-1017-4E9E-B16E-BA0B6D7E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48904-5541-4B36-9861-96900D59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0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A076-D584-4A13-85E5-6BDEFF8E5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0E1A4-000C-4CF7-AA64-4B925E64F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0A449-159B-4E2E-8D95-FBEA8D4C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4434E-E701-4D17-AB19-A5160AE4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8AD64-04C4-44BE-BCAB-C07B11AB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7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9674-278C-4FA9-989C-9A399170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9FF3A-2423-4F1D-81EB-AAF375A9E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71D11-C235-4893-82F6-26129665F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83303-CA28-4A50-8A2D-CE5A6EDC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806B0-9925-47A0-BE1F-5E4478A4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B9B8-691F-40DC-B1EA-11677FB5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7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72F5-6B0A-4797-8E63-696A9F4D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EC82E-FC19-4812-8AFC-8C1F6EE0D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C7100-1956-408A-ADDB-EB754FF9E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5DD39-B0C4-4597-BA16-94673D357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9F230-24CD-4F2B-B27A-76657171B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72403-B6EC-49EB-A62C-E87B4492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11F16-7DEA-4250-A242-08FC85C3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ED436-7518-4364-A4EF-34D94EFD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7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B6E3-9CF6-4329-ADD7-97AA53E3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9AB57-F17A-43D9-B0B9-44D2B6CA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07D58-5DDC-414C-AE19-0CBCF421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13F91-3997-4CB9-9C5C-F30C2365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F582A-0C3F-432B-B325-F0F5BE15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8055-F52F-416F-8384-B323B467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87BA8-DFA7-4DC7-AC86-8A964D98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0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6BDB-5C15-40EC-BC2E-D9D84890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566ED-0994-48E9-B238-28D7C740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E7094-933D-4630-8815-603AE43B6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3B4E6-5447-44FB-A163-CBE83C2B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2A443-0938-4A52-9450-BB34698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D2E33-812A-4F0E-A3E9-225D510E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2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C432F-F56F-4513-A74A-920B350B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81DB7-C717-4AB2-9183-95A05A1EF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9C2DE-8DD1-4BC9-811B-C6E7B44C1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2DF66-222F-4B9B-9889-73B783B1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30D6A-1089-4626-A856-AF7926E4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9B0F3-4E5E-48BE-B3EE-2E306256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6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2BAB9-4B66-4A5B-ADB2-6C90AD42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1CB5F-C442-40E2-9D78-EFAD2048C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DBE1A-F773-487C-8019-3BB8C7D93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1F0F7-0272-491E-B7CE-5A22F91D5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7BDC6-02BB-40FA-B33F-59C50EFEB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2E120-0B6C-4E1E-B1D6-4B348F35E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52B0B-7FFE-442B-9AA8-9E34A224F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61804-38DD-4544-8C73-A67A98BF6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70043-B925-44D1-B91B-6666F6729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63801-874B-4CE5-9F39-67A8B6813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6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5F2B80-6948-4822-A28C-DFCED612EDAA}"/>
              </a:ext>
            </a:extLst>
          </p:cNvPr>
          <p:cNvSpPr/>
          <p:nvPr/>
        </p:nvSpPr>
        <p:spPr>
          <a:xfrm>
            <a:off x="-1" y="0"/>
            <a:ext cx="12191997" cy="238943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4810" y="683703"/>
            <a:ext cx="6962375" cy="1022023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382942"/>
                </a:solidFill>
              </a:rPr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440" y="2935507"/>
            <a:ext cx="3817114" cy="60994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382942"/>
                </a:solidFill>
              </a:rPr>
              <a:t>SPEAKER’S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A64D4A-FB4E-4FE7-AF11-83247935975C}"/>
              </a:ext>
            </a:extLst>
          </p:cNvPr>
          <p:cNvCxnSpPr>
            <a:cxnSpLocks/>
          </p:cNvCxnSpPr>
          <p:nvPr/>
        </p:nvCxnSpPr>
        <p:spPr>
          <a:xfrm>
            <a:off x="-2" y="2430169"/>
            <a:ext cx="12192000" cy="0"/>
          </a:xfrm>
          <a:prstGeom prst="line">
            <a:avLst/>
          </a:prstGeom>
          <a:ln w="98425" cap="rnd" cmpd="dbl">
            <a:solidFill>
              <a:srgbClr val="38294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3E25229-D2AD-4BA4-8861-0D29FF2B5C81}"/>
              </a:ext>
            </a:extLst>
          </p:cNvPr>
          <p:cNvSpPr/>
          <p:nvPr/>
        </p:nvSpPr>
        <p:spPr>
          <a:xfrm>
            <a:off x="1" y="5954233"/>
            <a:ext cx="12191999" cy="90376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1E5C7E7-2DCF-48C2-BA2C-CAEC063A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3934707"/>
            <a:ext cx="12192000" cy="22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1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DF8E3F-3841-4DD7-B541-EC8773032BF2}"/>
              </a:ext>
            </a:extLst>
          </p:cNvPr>
          <p:cNvSpPr/>
          <p:nvPr/>
        </p:nvSpPr>
        <p:spPr>
          <a:xfrm>
            <a:off x="-195209" y="-1"/>
            <a:ext cx="12503649" cy="696587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597A1-D0A9-4BDE-98C6-62219A8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336" y="460905"/>
            <a:ext cx="4748867" cy="5585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382942"/>
                </a:solidFill>
              </a:rPr>
              <a:t>SPEAKER’S NAME</a:t>
            </a:r>
          </a:p>
        </p:txBody>
      </p:sp>
      <p:pic>
        <p:nvPicPr>
          <p:cNvPr id="7" name="Content Placeholder 6" descr="Person on busy street">
            <a:extLst>
              <a:ext uri="{FF2B5EF4-FFF2-40B4-BE49-F238E27FC236}">
                <a16:creationId xmlns:a16="http://schemas.microsoft.com/office/drawing/2014/main" id="{21FC1B28-269C-460C-BC8E-93C3C100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94623" y="1188742"/>
            <a:ext cx="3082290" cy="205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B341D50-065D-47D4-923E-52E2B582B5A8}"/>
              </a:ext>
            </a:extLst>
          </p:cNvPr>
          <p:cNvSpPr txBox="1"/>
          <p:nvPr/>
        </p:nvSpPr>
        <p:spPr>
          <a:xfrm>
            <a:off x="2502079" y="3345713"/>
            <a:ext cx="28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82942"/>
                </a:solidFill>
              </a:rPr>
              <a:t>Speaker’s affiliations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C80371-EDDD-4256-9381-FE07464FB923}"/>
              </a:ext>
            </a:extLst>
          </p:cNvPr>
          <p:cNvCxnSpPr>
            <a:cxnSpLocks/>
          </p:cNvCxnSpPr>
          <p:nvPr/>
        </p:nvCxnSpPr>
        <p:spPr>
          <a:xfrm>
            <a:off x="1982910" y="1031900"/>
            <a:ext cx="3905717" cy="0"/>
          </a:xfrm>
          <a:prstGeom prst="line">
            <a:avLst/>
          </a:prstGeom>
          <a:ln w="98425" cap="rnd" cmpd="dbl">
            <a:solidFill>
              <a:srgbClr val="38294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ABDF83-AE2E-43C3-864C-8668D1BD2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51"/>
          <a:stretch/>
        </p:blipFill>
        <p:spPr>
          <a:xfrm>
            <a:off x="7919348" y="1574140"/>
            <a:ext cx="4004400" cy="1476482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035769-3B68-4716-A9C9-9F743EAE4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48"/>
          <a:stretch/>
        </p:blipFill>
        <p:spPr>
          <a:xfrm>
            <a:off x="7919348" y="3807378"/>
            <a:ext cx="3996647" cy="14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2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672966-F509-4AD4-8AB2-EC8E624EAD0F}"/>
              </a:ext>
            </a:extLst>
          </p:cNvPr>
          <p:cNvSpPr/>
          <p:nvPr/>
        </p:nvSpPr>
        <p:spPr>
          <a:xfrm>
            <a:off x="1" y="5987969"/>
            <a:ext cx="12191999" cy="870031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597A1-D0A9-4BDE-98C6-62219A8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6" y="412939"/>
            <a:ext cx="3805167" cy="87802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82942"/>
                </a:solidFill>
              </a:rPr>
              <a:t>Title</a:t>
            </a:r>
            <a:endParaRPr lang="en-US" dirty="0">
              <a:solidFill>
                <a:srgbClr val="38294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30FA3B-E6FF-46E3-9447-182229B7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26" y="1454350"/>
            <a:ext cx="7791893" cy="3603883"/>
          </a:xfrm>
        </p:spPr>
        <p:txBody>
          <a:bodyPr/>
          <a:lstStyle/>
          <a:p>
            <a:endParaRPr lang="en-GB" dirty="0">
              <a:solidFill>
                <a:srgbClr val="382942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C80371-EDDD-4256-9381-FE07464FB923}"/>
              </a:ext>
            </a:extLst>
          </p:cNvPr>
          <p:cNvCxnSpPr>
            <a:cxnSpLocks/>
          </p:cNvCxnSpPr>
          <p:nvPr/>
        </p:nvCxnSpPr>
        <p:spPr>
          <a:xfrm>
            <a:off x="574364" y="1168664"/>
            <a:ext cx="3719689" cy="0"/>
          </a:xfrm>
          <a:prstGeom prst="line">
            <a:avLst/>
          </a:prstGeom>
          <a:ln w="98425" cap="rnd" cmpd="dbl">
            <a:solidFill>
              <a:srgbClr val="38294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C581719-FFB6-4B17-BCAC-B5244C4D6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51"/>
          <a:stretch/>
        </p:blipFill>
        <p:spPr>
          <a:xfrm>
            <a:off x="4916184" y="5987968"/>
            <a:ext cx="2359631" cy="8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0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672966-F509-4AD4-8AB2-EC8E624EAD0F}"/>
              </a:ext>
            </a:extLst>
          </p:cNvPr>
          <p:cNvSpPr/>
          <p:nvPr/>
        </p:nvSpPr>
        <p:spPr>
          <a:xfrm>
            <a:off x="1" y="5987969"/>
            <a:ext cx="12191999" cy="870031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597A1-D0A9-4BDE-98C6-62219A8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6" y="412939"/>
            <a:ext cx="3805167" cy="87802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82942"/>
                </a:solidFill>
              </a:rPr>
              <a:t>Title</a:t>
            </a:r>
            <a:endParaRPr lang="en-US" dirty="0">
              <a:solidFill>
                <a:srgbClr val="38294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30FA3B-E6FF-46E3-9447-182229B7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26" y="1454350"/>
            <a:ext cx="7791893" cy="3603883"/>
          </a:xfrm>
        </p:spPr>
        <p:txBody>
          <a:bodyPr/>
          <a:lstStyle/>
          <a:p>
            <a:endParaRPr lang="en-GB" dirty="0">
              <a:solidFill>
                <a:srgbClr val="382942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C80371-EDDD-4256-9381-FE07464FB923}"/>
              </a:ext>
            </a:extLst>
          </p:cNvPr>
          <p:cNvCxnSpPr>
            <a:cxnSpLocks/>
          </p:cNvCxnSpPr>
          <p:nvPr/>
        </p:nvCxnSpPr>
        <p:spPr>
          <a:xfrm>
            <a:off x="574364" y="1168664"/>
            <a:ext cx="3719689" cy="0"/>
          </a:xfrm>
          <a:prstGeom prst="line">
            <a:avLst/>
          </a:prstGeom>
          <a:ln w="98425" cap="rnd" cmpd="dbl">
            <a:solidFill>
              <a:srgbClr val="38294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C581719-FFB6-4B17-BCAC-B5244C4D6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51"/>
          <a:stretch/>
        </p:blipFill>
        <p:spPr>
          <a:xfrm>
            <a:off x="4916184" y="5987968"/>
            <a:ext cx="2359631" cy="8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B6EFDD-6543-4006-B123-8E7F7B18F808}"/>
              </a:ext>
            </a:extLst>
          </p:cNvPr>
          <p:cNvSpPr/>
          <p:nvPr/>
        </p:nvSpPr>
        <p:spPr>
          <a:xfrm>
            <a:off x="-21" y="1313228"/>
            <a:ext cx="12191999" cy="464201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2CFD902-C800-4F35-9057-BEFCD6B41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65" b="36878"/>
          <a:stretch/>
        </p:blipFill>
        <p:spPr>
          <a:xfrm>
            <a:off x="20" y="4395564"/>
            <a:ext cx="12191980" cy="2472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270AE-CB4F-4361-8932-F97A063F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88" y="142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382942"/>
                </a:solidFill>
              </a:rPr>
              <a:t>Thank you for your time!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6B188F-42FC-4B3C-B41D-89ABAA9962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262457"/>
              </p:ext>
            </p:extLst>
          </p:nvPr>
        </p:nvGraphicFramePr>
        <p:xfrm>
          <a:off x="1686428" y="2129137"/>
          <a:ext cx="8819144" cy="195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2144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6766"/>
      </a:accent1>
      <a:accent2>
        <a:srgbClr val="08676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8676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DBD101-FC0A-4B21-82B0-57CAA7AEEC71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975FBC4-9D33-46BE-911D-419763BA9AF9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32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1_Office Theme</vt:lpstr>
      <vt:lpstr>PRESENTATION TITLE</vt:lpstr>
      <vt:lpstr>SPEAKER’S NAME</vt:lpstr>
      <vt:lpstr>Title</vt:lpstr>
      <vt:lpstr>Title</vt:lpstr>
      <vt:lpstr>Thank you for your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Bara | Codan-Consulting</dc:creator>
  <cp:lastModifiedBy>Bara | Codan-Consulting</cp:lastModifiedBy>
  <cp:revision>2</cp:revision>
  <dcterms:created xsi:type="dcterms:W3CDTF">2021-03-31T08:36:49Z</dcterms:created>
  <dcterms:modified xsi:type="dcterms:W3CDTF">2021-12-13T09:54:25Z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